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7" r:id="rId8"/>
    <p:sldId id="268" r:id="rId9"/>
    <p:sldId id="270" r:id="rId10"/>
    <p:sldId id="269" r:id="rId11"/>
    <p:sldId id="263" r:id="rId12"/>
    <p:sldId id="271" r:id="rId13"/>
    <p:sldId id="265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man Old Style" pitchFamily="18" charset="0"/>
              </a:rPr>
              <a:t>Документация</a:t>
            </a:r>
            <a:r>
              <a:rPr lang="ru-RU" sz="7200" dirty="0" smtClean="0">
                <a:solidFill>
                  <a:schemeClr val="accent1"/>
                </a:solidFill>
                <a:latin typeface="+mn-lt"/>
              </a:rPr>
              <a:t> </a:t>
            </a:r>
            <a:endParaRPr lang="ru-RU" sz="72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32856"/>
            <a:ext cx="7992888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педагога</a:t>
            </a:r>
          </a:p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–</a:t>
            </a:r>
          </a:p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психолога </a:t>
            </a:r>
          </a:p>
          <a:p>
            <a:pPr algn="ctr"/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в </a:t>
            </a:r>
            <a:r>
              <a:rPr lang="ru-RU" sz="5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ДОУ </a:t>
            </a:r>
          </a:p>
          <a:p>
            <a:pPr algn="ctr"/>
            <a:r>
              <a:rPr lang="ru-RU" sz="36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Тупчий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Л.А. 2018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s://index.tnwcdn.com/images/b3a9a547bf727baef1829f554ac6e83a70a9442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9096" y="4293096"/>
            <a:ext cx="2564904" cy="2564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5575" y="188640"/>
          <a:ext cx="8280920" cy="6408712"/>
        </p:xfrm>
        <a:graphic>
          <a:graphicData uri="http://schemas.openxmlformats.org/drawingml/2006/table">
            <a:tbl>
              <a:tblPr/>
              <a:tblGrid>
                <a:gridCol w="5133734"/>
                <a:gridCol w="698915"/>
                <a:gridCol w="864096"/>
                <a:gridCol w="1584175"/>
              </a:tblGrid>
              <a:tr h="5049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Организационно - методическая работа.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* разработка и составление программ развивающих и формирующих занятий и индивидуальной работы.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* тема самообразования – Телесно-ориентированная психотерапия.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* повышение квалификации (семинары,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методобъеденения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курсы и т.д.)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* подготовка наглядно-дидактического материала к развивающим занятиям и диагностическим тестам.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* ведение документации: составление годового плана и графика работы, оформление диагностических карт, аналитических отчётов, сводных таблиц; подготовка и обработка тестовых материалов.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ГаничеваМ.С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Экспертная работа.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* участие в экспертной оценке используемых в дошкольном учреждении программ.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* участие в заседаниях ПМПК;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4421" marR="344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7947" y="404664"/>
            <a:ext cx="596041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Журнал   учета   работы 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педагога-психолога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libs.ru/media/books/70/706083/101732728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72816"/>
            <a:ext cx="396044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188641"/>
            <a:ext cx="77661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Календарно-тематическое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планирование.</a:t>
            </a:r>
            <a:endParaRPr lang="ru-RU" sz="3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397000"/>
          <a:ext cx="8640959" cy="5266436"/>
        </p:xfrm>
        <a:graphic>
          <a:graphicData uri="http://schemas.openxmlformats.org/drawingml/2006/table">
            <a:tbl>
              <a:tblPr/>
              <a:tblGrid>
                <a:gridCol w="853198"/>
                <a:gridCol w="5985308"/>
                <a:gridCol w="1802453"/>
              </a:tblGrid>
              <a:tr h="127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Понедельник «___»______________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Время</a:t>
                      </a: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Содержание деятельности.</a:t>
                      </a: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Группа</a:t>
                      </a: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8.30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Подготовка к работе с детьми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9.00-10.20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Диагностика уровня развития психических процессов, эмоционально – личностного развития(наблюдение за детьми в процессе НОД и в режимных моментах)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10.20 – 10.40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Индивидуальная(профилактическая, развивающая) работа с детьми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10.40 – 11.10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Коррекционно – развивающие занятия с детьми по развитию познавательной и эмоциональной  сфере. (по подгруппам)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младшая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11.10 – 11.55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Коррекционно – развивающие занятия с детьми по развитию познавательной и эмоциональной  сфере (по подгруппам)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подготовительная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11.55 – 13.30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Работа с документами: подготовка к индивидуальным и подгрупповым занятиям с детьми, обработка, анализ обобщение полученных результатов, подготовка экспертно – консультативной работе с педагогами т родителями и т .д)Наблюдение за детьми на прогулке.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13.30 – 14.50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Индивидуальная, групповая работа с педагогами д/с (профилактическая, консультативная)основное подразделение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14.50 – 14.00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Работа по самообразованию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15.00 – 16.00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Диагностика уровня развития психических процессов, эмоционально – личностного развития (в режимных моментах) – 2 струк. подразделение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16.10 – 16.25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Коррекционно – развивающее занятия с детьми по развитию познавательной и эмоциональной  сфере (по подгруппам) (2структурное подразделение)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Младшая – средняя(младшая)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17.00 – 17.35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Коррекционно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– развивающее занятия с детьми по развитию познавательной и эмоциональной  сфере (по подгруппам) (2структурное подразделение)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Младшая –средняя(средняя)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17.40 – 18.00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Работа с родителями(консультативная, профилактическая) – 2 структурное подразделение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18.00-18.30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Заполнение тетрадей по преемственности работы со специалистами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78" marR="45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0582" y="260648"/>
            <a:ext cx="40035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Отчеты и справки</a:t>
            </a:r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412776"/>
            <a:ext cx="73648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Статистический отчет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Справки по запросам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Аналитическая справка о результатах мониторинга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Годовой аналитический отчет о проделанной работе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404664"/>
            <a:ext cx="7787208" cy="100811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Специальная документация</a:t>
            </a:r>
          </a:p>
          <a:p>
            <a:pPr algn="ctr"/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педагога-психолога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060848"/>
            <a:ext cx="864544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Индивидуальные диагностические карты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Сводные таблицы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ПМПк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Коррекционно-развивающая программа работы с детьми ОВЗ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по взаимодействию со специалистами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Тетрадь взаимодействия с педагогами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Паспорт кабинета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Методическая литература и диагностические методики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Отчет по адаптации детей к ДОУ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images.myshared.ru/9/926030/slide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0-tub-ru.yandex.net/i?id=a461097a49b43202292c256677133383-l&amp;n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-243408"/>
            <a:ext cx="6840760" cy="60876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91030" y="260648"/>
            <a:ext cx="639283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перечень 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документации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5085184"/>
            <a:ext cx="6620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Законодательно-правовые акты и нормативные документы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Организационно-методическая документация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Специальная документация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im0-tub-ru.yandex.net/i?id=aff093894f5202d41b076a431a0fc80c-l&amp;n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5049530"/>
            <a:ext cx="8100392" cy="180847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63688" y="116632"/>
            <a:ext cx="660828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организационно -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Методическая документация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052736"/>
            <a:ext cx="69847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График работы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Циклограмма работы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Годовой план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Рабочая программа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Журнал учета форм работы: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диагностическая  работа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групповая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-развивающая работа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индивидуальные формы работы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просветительская и консультативная работа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экспертная работа</a:t>
            </a: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организационно-методическая работа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Календарно – тематическое планирование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Отчеты и справки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9910" y="332656"/>
            <a:ext cx="794531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График  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работы педагога-психолога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sibhar.ru/media/images/12976800_1118467024878237_81640964.2e16d0ba.fill-350x20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293096"/>
            <a:ext cx="9276943" cy="2564904"/>
          </a:xfrm>
          <a:prstGeom prst="rect">
            <a:avLst/>
          </a:prstGeom>
          <a:noFill/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95736" y="1268760"/>
          <a:ext cx="6120680" cy="43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окумент" r:id="rId5" imgW="9604163" imgH="6815273" progId="Word.Document.12">
                  <p:embed/>
                </p:oleObj>
              </mc:Choice>
              <mc:Fallback>
                <p:oleObj name="Документ" r:id="rId5" imgW="9604163" imgH="6815273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268760"/>
                        <a:ext cx="6120680" cy="43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332656"/>
            <a:ext cx="7054881" cy="409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Циклограмма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er.ru/media/userdata/news/2016/01/28/7b7d57009ba6f8ef46b2470866704b52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" y="5517232"/>
            <a:ext cx="1787691" cy="134076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63688" y="1124744"/>
          <a:ext cx="6912768" cy="5184576"/>
        </p:xfrm>
        <a:graphic>
          <a:graphicData uri="http://schemas.openxmlformats.org/drawingml/2006/table">
            <a:tbl>
              <a:tblPr/>
              <a:tblGrid>
                <a:gridCol w="1022774"/>
                <a:gridCol w="1102401"/>
                <a:gridCol w="4787593"/>
              </a:tblGrid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Дни недели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Время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276350" algn="l"/>
                        </a:tabLst>
                      </a:pPr>
                      <a:r>
                        <a:rPr lang="ru-RU" sz="9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 и форма работы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4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Понедельник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6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9.00 - 9.55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10.00 - 10.45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10.50 - 12.30 </a:t>
                      </a: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12.30 - 16.00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Посещение групп раннего возраста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 детьми в старшей группе №2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 детьми старшей группы №3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Методическое время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900" spc="-5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12.00-15.10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15.20-15.45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 50-16.20 </a:t>
                      </a:r>
                      <a:r>
                        <a:rPr lang="ru-RU" sz="900" spc="3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16.30-19.00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Методическое время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Коррекционно-развивающая </a:t>
                      </a: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в старшей группе №2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 детьми средних групп/ по запросу/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Консультирование родителей / Анкетирование /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Среда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9.00 – 9.50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10.00 – 10.35 </a:t>
                      </a: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10.40 - 11.10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10.50 – 11.55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12.00 - 15.30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15.30 - 16.00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905510" indent="889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Посещение групп младшего возраста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в подготовительной группе №1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Коррекционно-развивающие занятия  в подготовительной группе №1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Кружковая работа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Методическое время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 работа в подготовительной группе 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5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9.00</a:t>
                      </a: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- 10.25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10.30 -10.55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11.00 – 12.00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12.00 - 15.30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15.30 - 16.00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с детьми ОВЗ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Коррекционно-развивающие занятия с детьми в старшей группе №1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Индивидуальная работа с детьми младших групп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4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Методическое время /Консультирование педагогов/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50" marR="905510" indent="889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</a:t>
                      </a: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детьми </a:t>
                      </a: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старших </a:t>
                      </a: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групп</a:t>
                      </a: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2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9.00 - 9.25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9.30 – 10.00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10.05 - 10.30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10.40 – 12.15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12.30 - 16.00 </a:t>
                      </a: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 детьми </a:t>
                      </a: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подготовительны</a:t>
                      </a:r>
                      <a:r>
                        <a:rPr lang="ru-RU" sz="900" spc="-3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 групп №2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Коррекционно-развивающие занятия с детьми в подготовительной группе №2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67945" indent="-6350">
                        <a:lnSpc>
                          <a:spcPts val="1630"/>
                        </a:lnSpc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Коррекционно-развивающие занятия с детьми в старшей группе №3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-3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 с детьми подготовительных групп 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pc="5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Методическое время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583" marR="43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11760" y="116632"/>
            <a:ext cx="44424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годовой план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s://im0-tub-ru.yandex.net/i?id=be711a20d0a927431d0b442c77e9f479-l&amp;n=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188640"/>
            <a:ext cx="1440160" cy="90872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1520" y="1247854"/>
            <a:ext cx="8640960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Годовой план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работы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педагога - психолога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Программы, по которым работает МБДОУ № 97: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Примерная программа воспитания и обучения в детском саду «От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рождения до школы» Н.Е.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Вераксы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 М.А. Васильевой, Т.С. Комаровой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соответствии с ФГОС ДО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ВП - Образовательная система «Школа 2100»: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ФЭМП - «Раз-ступенька,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два-ступенька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» Л.Г.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Петерсон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«Обучение детей осетинскому как второму» К.М. Джимиева.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П. Основные задачи МБДОУ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№97: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Использование педагогических технологий во взаимодействии дошкольного образовательного учреждения и семей воспитанников в интересах развития ребенка.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Формирование привычки к здоровому образу жизни посредством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здоровьесберегающих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технологий.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III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Основные задачи в работе педагога - психолога: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Сохранение психологического здоровья детей.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Содействие личностному и интеллектуальному развитию воспитанников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на каждом возрастном этапе развития личности.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	Содействие педагогическому коллективу в гармонизации социально -</a:t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психологического климата в образовательном учреждении.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IV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. Приоритетное направление в деятельности педагога-психолога.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Использование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здоровьесберегающих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технологий в развивающей и коррекционной работе педагога-психолога.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арттерапия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Психологическая готовность детей к школьному обучению.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1" y="-1"/>
          <a:ext cx="8712968" cy="6373415"/>
        </p:xfrm>
        <a:graphic>
          <a:graphicData uri="http://schemas.openxmlformats.org/drawingml/2006/table">
            <a:tbl>
              <a:tblPr/>
              <a:tblGrid>
                <a:gridCol w="339534"/>
                <a:gridCol w="3371966"/>
                <a:gridCol w="1290874"/>
                <a:gridCol w="1289969"/>
                <a:gridCol w="2420625"/>
              </a:tblGrid>
              <a:tr h="37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Вид   деятельности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Объект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деят-ти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пров-я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Примечание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Диагностическая работа: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0955" indent="-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психологическое обследование познавательной сферы детей;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диагностика ЭВС. </a:t>
                      </a:r>
                    </a:p>
                    <a:p>
                      <a:pPr marL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Тревожность</a:t>
                      </a:r>
                    </a:p>
                    <a:p>
                      <a:pPr marL="2012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Агрессия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диагностического обследования готовности и предпосылок к учебной деятельности у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Анкетирование родителей в период адаптации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Анкетирование и применение тестовых методик в работе с родителями.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Выявление профессиональных и личностных качеств педагогов.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ст. и подг.</a:t>
                      </a:r>
                    </a:p>
                    <a:p>
                      <a:pPr marL="20955" indent="-209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групп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др. возр. групп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подг. групп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вновь поступивших детей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Май.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по запросу.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По запросу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Май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Август- сентябрь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Методики: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1.1«Экспресс-диагностика» Руденко,  Павлова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1.2 Тест 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(Р.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  <a:cs typeface="Times New Roman"/>
                        </a:rPr>
                        <a:t>Тэмлл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, М.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  <a:cs typeface="Times New Roman"/>
                        </a:rPr>
                        <a:t>Дорки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50" b="1" dirty="0" err="1">
                          <a:latin typeface="Times New Roman"/>
                          <a:ea typeface="Times New Roman"/>
                          <a:cs typeface="Times New Roman"/>
                        </a:rPr>
                        <a:t>В.Амен</a:t>
                      </a: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~ «Кактус»,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~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Скрининг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Е.Екжанова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«Прогноз готовности ребенка к поступлению в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/с»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Опросники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и анкеты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Тесты: «Какой ты педагог?»,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Эмпатия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»,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Пед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. такт», «Общительности»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Развивающая, коррекционная и сопровождающая работа.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Психологическое сопровождение процесса адаптации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групповых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коррекционно-развиваю-щих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занятий ,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направлен-ные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на развитие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познава-тельных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возможностей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индиви-дуальной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коррекционно-развивающей работы.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Групповые занятия с детьми подготовительной группы по развитию коммуникативных способностей и навыков общения.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Коррекционные игры и упражнения, направленные на преодоление сложностей, в эмоционально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личностной сфере.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игр для снятия психического напряжения.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посещение занятий педагогов с целью осуществления эффективности коррекционной работы.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* Проведение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тренинговых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занятий с педагогами для предупреждения эмоционального выгорания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Дети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Сентябрь, октябрь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Январь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 квартал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Роньжина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Шарохина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В.Л.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Куражева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Н.Ю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  <a:cs typeface="Times New Roman"/>
                        </a:rPr>
                        <a:t>Коноваленко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 С.В.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Авдеева Ю.В.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Уханова А.В.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Чистякова М. 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Ненашева А.В. Осинина Г.Н.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«Коммуникативная компетентность педагога  ДОУ»</a:t>
                      </a:r>
                    </a:p>
                  </a:txBody>
                  <a:tcPr marL="17475" marR="17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3" y="188640"/>
          <a:ext cx="9036498" cy="6480720"/>
        </p:xfrm>
        <a:graphic>
          <a:graphicData uri="http://schemas.openxmlformats.org/drawingml/2006/table">
            <a:tbl>
              <a:tblPr/>
              <a:tblGrid>
                <a:gridCol w="504180"/>
                <a:gridCol w="3345135"/>
                <a:gridCol w="1338809"/>
                <a:gridCol w="1337868"/>
                <a:gridCol w="2510506"/>
              </a:tblGrid>
              <a:tr h="2837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 dirty="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Консультативная работа.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Консультирование  родителей в период адаптации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3350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Индивидуальное и групповое консультирование педагогов по вопросам развития и воспитания детей.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Индивидуальное консультирование родителей по вопросам развития и воспитания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Выступление на педагогических советах и семинарах.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Выступление на родительских собраниях.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* Оформление информационных материалов по возрастным особенностям детей и т.д.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Август- сентябрь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 запросу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Памятки для родителей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Ивлева И.А.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Сафуанова О.В.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Млодик И.Ю.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«Консультирование педагогов и родителей»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«Возрастные особенности»,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«Особенности личности и эмоциональной сферы ребёнка»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Маслова Т. М.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Психопрофилактическая работа.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помощь в период адаптации детей в детском саду;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 разработка рекомендаций родителям и педагогам по гармоничному развитию личности ребенку.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 участие в комплектовании групп с целью обеспечения индивидуального подхода (уровень актуального развития, сформированность навыков, учёт пожеланий родителей и т.д.).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  Проведение упражнений с педагогами на снятие мышечного и эмоционального напряжения. Профилактика СЭВ.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 Определение психологической готовности к обучению в школе для выбора дальнейшего образовательного маршрута и т.д.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администрация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Август- сентябрь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Август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 квартал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Май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Памятки для родителей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Чистякова М. И.</a:t>
                      </a:r>
                    </a:p>
                  </a:txBody>
                  <a:tcPr marL="20599" marR="205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543990"/>
          <a:ext cx="8208911" cy="5215833"/>
        </p:xfrm>
        <a:graphic>
          <a:graphicData uri="http://schemas.openxmlformats.org/drawingml/2006/table">
            <a:tbl>
              <a:tblPr/>
              <a:tblGrid>
                <a:gridCol w="581977"/>
                <a:gridCol w="1807164"/>
                <a:gridCol w="1936552"/>
                <a:gridCol w="1807164"/>
                <a:gridCol w="2076054"/>
              </a:tblGrid>
              <a:tr h="18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1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2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3 неделя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4 неделя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48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Диагностика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познаватель-ных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процессов. «Экспресс-диагностика в детском саду» Н.Н. Руденко, Л.Г.Павлова.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познаватель-ных процессов. «Экспресс-диагностика в детском саду» Н.Н. Руденко, Л.Г.Павлова.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познаватель-ных процессов. «Экспресс-диагностика в детском саду» Н.Н. Руденко, Л.Г.Павлова.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познаватель-ных процессов. «Экспресс-диагностика в детском саду» Н.Н. Руденко, Л.Г.Павлова.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864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№1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/Ш/стр. 6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 «Лесная Школа»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восприятия, памяти, внимания, мышления воображения и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эмпатии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 Дружелюбие и умение общаться со взрослыми и сверстниками. Формирование мотивационной и произвольной сферы. Развитие общей и мелкой моторики.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Занятие №2  </a:t>
                      </a:r>
                      <a:r>
                        <a:rPr lang="ru-RU" sz="1000" b="1" u="sng">
                          <a:latin typeface="Times New Roman"/>
                          <a:ea typeface="Calibri"/>
                          <a:cs typeface="Times New Roman"/>
                        </a:rPr>
                        <a:t>/Ш/стр. 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Тема: «Части суток»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восприятия, памяти, внимания, мышления воображения и эмпатии. Дружелюбие и умение общаться со взрослыми и сверстниками. Формирование мотивационной и произвольной сферы. Развитие общей и мелкой моторики.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№3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/Ш/ стр.15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 «Собери сказку»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восприятия, памяти, внимания, мышления воображения и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эмпатии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 Дружелюбие и умение общаться со взрослыми и сверстниками. Формирование мотивационной и произвольной сферы. Развитие общей и мелкой моторики.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№4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/Ш/ стр.19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</a:t>
                      </a: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«Дорисуй фигуру»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восприятия, памяти, внимания, мышления воображения и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эмпатии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 Формирование мотивационной и произвольной сферы. Развитие общей и мелкой моторики. Развитие дружелюбия и умения общаться со взрослыми и сверстниками.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7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№5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/Ш/стр. 22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</a:t>
                      </a: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«Осень»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восприятия, памяти, внимания, мышления воображения и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эмпатии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мотивационной и произвольной сферы. Развитие общей и мелкой моторики.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Занятие №6  </a:t>
                      </a:r>
                      <a:r>
                        <a:rPr lang="ru-RU" sz="1000" b="1" u="sng">
                          <a:latin typeface="Times New Roman"/>
                          <a:ea typeface="Calibri"/>
                          <a:cs typeface="Times New Roman"/>
                        </a:rPr>
                        <a:t>/А/ стр 17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Тема:</a:t>
                      </a:r>
                      <a:r>
                        <a:rPr lang="ru-RU" sz="10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«Что такое дружба?»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Цель: Раскрыть сущность понятия «дружба»; Развитие речи, внимания, мышления воображения и эмпатии.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Развитие коммуникативных способностей детей. Снятие эмоционального и физического напряжения.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№7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/К/ стр.12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</a:t>
                      </a: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«Зоопарк»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у детей коммуникативных и творческих способностей. Развитие речи, памяти, внимания, мышления воображения и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эмпатии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Развитие графических навыков и мелкой моторики.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Занятие №8  </a:t>
                      </a:r>
                      <a:r>
                        <a:rPr lang="ru-RU" sz="1000" b="1" u="sng" dirty="0">
                          <a:latin typeface="Times New Roman"/>
                          <a:ea typeface="Calibri"/>
                          <a:cs typeface="Times New Roman"/>
                        </a:rPr>
                        <a:t>/А/ стр. 19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Тема: «Дружба это помощь»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Цель: Развитие речи, и коммуникативных способностей. Дать понимание, какими качествами должен обладать друг. Настроить детей на доверительные отношения друг с другом.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04" marR="427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95536" y="91371"/>
            <a:ext cx="81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Перспективное планирование коррекционно-развивающей деятельности в подготовительной группе.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Методики: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Шарохина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В.Л. 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Коноваленко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С.В  Авдеева Ю.А. Уханова А.В./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20C8F7"/>
      </a:accent3>
      <a:accent4>
        <a:srgbClr val="0B9B74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1751</Words>
  <Application>Microsoft Office PowerPoint</Application>
  <PresentationFormat>Экран (4:3)</PresentationFormat>
  <Paragraphs>376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Солнцестояние</vt:lpstr>
      <vt:lpstr>Документ</vt:lpstr>
      <vt:lpstr>Документация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777</cp:lastModifiedBy>
  <cp:revision>61</cp:revision>
  <dcterms:created xsi:type="dcterms:W3CDTF">2017-03-21T02:59:37Z</dcterms:created>
  <dcterms:modified xsi:type="dcterms:W3CDTF">2021-10-23T21:29:44Z</dcterms:modified>
</cp:coreProperties>
</file>